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كيفاش تنظم كود Java ديالك بسهولة؟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Lass9 Mofid session is about Java code formatting. It's important to be prepared and use the time wisely.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213229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C3939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Bright Human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4826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الخلاصة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تنظيم الكود يجعل العمل أكثر كفاءة ويسهل التعاون.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لماذا نحتاج لتنظيم الكود؟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53375" y="349103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89132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سهولة القراءة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685348" y="398145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يصبح الكود أكثر قابلية للفهم وسهولة القراءة.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061698" y="349103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99649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كشف الأخطاء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671" y="3981450"/>
            <a:ext cx="30412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يسهل اكتشاف الأخطاء في الكود.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53375" y="5189220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89132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التعاون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93790" y="5679638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يسهل العمل الجماعي على المشاريع.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21546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أفضل الممارسات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685348" y="3203615"/>
            <a:ext cx="3664863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280541" y="343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دليل الأنماط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919782" y="392846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اتبع دليل الأنماط لتنظيم الكود.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671" y="3203615"/>
            <a:ext cx="3664863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388864" y="343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التنسيق التلقائي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105" y="392846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استخدم أدوات التنسيق التلقائي.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28054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مراجعة الكود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4774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بمراجعة الكود بشكل منتظم.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دليل الأنماط لـ Java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يوجد العديد من أدلة الأنماط لـ Java. Google Style Guide هو أحد أشهرها.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7093" y="2523053"/>
            <a:ext cx="6619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تنظيم الكود في IntelliJ IDEA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203263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خطوات التثبيت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بتثبيت google-java-format plugin.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بتمكين plugin في إعدادات IntelliJ IDEA.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بتعيين Google Style Guide كنمط تنسيق الكود.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817185" y="3798808"/>
            <a:ext cx="30270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إعادة تشغيل IntelliJ IDEA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بإعادة تشغيل IntelliJ IDEA لضمان تطبيق التغييرات.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تنسيق الكود تلقائياً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يمكنك تنسيق الكود تلقائياً باستخدام Code &gt; Reformat Code.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التكامل مع CI/CD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635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001375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التحقق من التنسيق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28540" y="4918472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بتضمين خطوة التحقق من التنسيق في خط أنابيب CI/CD.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403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53143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تنسيق الكود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80190" y="4918472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بتنسيق الكود تلقائياً قبل كل عملية دمج.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مراجعة الكود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بمراجعة الكود بشكل منتظم لضمان اتباع دليل الأنماط.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مشاركة الكود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قم بمشاركة الكود على GitHub ليتمكن الآخرون من الاستفادة منه.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2025-01-31T18:22:49Z</dcterms:created>
  <dcterms:modified xsi:type="dcterms:W3CDTF">2025-01-31T18:22:49Z</dcterms:modified>
</cp:coreProperties>
</file>